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sldIdLst>
    <p:sldId id="256" r:id="rId3"/>
    <p:sldId id="257" r:id="rId4"/>
    <p:sldId id="258" r:id="rId5"/>
    <p:sldId id="282" r:id="rId6"/>
    <p:sldId id="269" r:id="rId7"/>
    <p:sldId id="271" r:id="rId8"/>
    <p:sldId id="272" r:id="rId9"/>
    <p:sldId id="273" r:id="rId10"/>
    <p:sldId id="276" r:id="rId11"/>
    <p:sldId id="275" r:id="rId12"/>
    <p:sldId id="279" r:id="rId13"/>
    <p:sldId id="270" r:id="rId14"/>
    <p:sldId id="283" r:id="rId15"/>
    <p:sldId id="27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476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9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0DA1D-F8C4-4503-958D-FE0B1ED40C1D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8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0DA1D-F8C4-4503-958D-FE0B1ED40C1D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1663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/>
              <a:t>Митрополит Алексий (</a:t>
            </a:r>
            <a:r>
              <a:rPr lang="ru-RU" dirty="0" err="1"/>
              <a:t>Коноплёв</a:t>
            </a:r>
            <a:r>
              <a:rPr lang="ru-RU" dirty="0"/>
              <a:t>), митрополит Калининский и </a:t>
            </a:r>
            <a:r>
              <a:rPr lang="ru-RU" dirty="0" err="1"/>
              <a:t>Кашинский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68144" y="4941168"/>
            <a:ext cx="2768352" cy="1752600"/>
          </a:xfrm>
        </p:spPr>
        <p:txBody>
          <a:bodyPr>
            <a:normAutofit fontScale="47500" lnSpcReduction="20000"/>
          </a:bodyPr>
          <a:lstStyle/>
          <a:p>
            <a:r>
              <a:rPr lang="ru-RU" sz="3600" dirty="0">
                <a:solidFill>
                  <a:schemeClr val="tx1"/>
                </a:solidFill>
              </a:rPr>
              <a:t>Работу выполнила: </a:t>
            </a:r>
          </a:p>
          <a:p>
            <a:r>
              <a:rPr lang="ru-RU" sz="3600" dirty="0">
                <a:solidFill>
                  <a:schemeClr val="tx1"/>
                </a:solidFill>
              </a:rPr>
              <a:t>Смирнова Екатерина, </a:t>
            </a:r>
          </a:p>
          <a:p>
            <a:r>
              <a:rPr lang="ru-RU" sz="3600" dirty="0">
                <a:solidFill>
                  <a:schemeClr val="tx1"/>
                </a:solidFill>
              </a:rPr>
              <a:t>учащаяся 6  класса</a:t>
            </a:r>
          </a:p>
          <a:p>
            <a:r>
              <a:rPr lang="ru-RU" sz="3600" dirty="0">
                <a:solidFill>
                  <a:schemeClr val="tx1"/>
                </a:solidFill>
              </a:rPr>
              <a:t>МОУ «ЛСОШ №7</a:t>
            </a:r>
          </a:p>
          <a:p>
            <a:r>
              <a:rPr lang="ru-RU" sz="3600" dirty="0">
                <a:solidFill>
                  <a:schemeClr val="tx1"/>
                </a:solidFill>
              </a:rPr>
              <a:t> им. </a:t>
            </a:r>
            <a:r>
              <a:rPr lang="ru-RU" sz="3600" err="1">
                <a:solidFill>
                  <a:schemeClr val="tx1"/>
                </a:solidFill>
              </a:rPr>
              <a:t>А</a:t>
            </a:r>
            <a:r>
              <a:rPr lang="ru-RU" sz="3600">
                <a:solidFill>
                  <a:schemeClr val="tx1"/>
                </a:solidFill>
              </a:rPr>
              <a:t>. Т. </a:t>
            </a:r>
            <a:r>
              <a:rPr lang="ru-RU" sz="3600" dirty="0">
                <a:solidFill>
                  <a:schemeClr val="tx1"/>
                </a:solidFill>
              </a:rPr>
              <a:t>Севастьянова»</a:t>
            </a:r>
          </a:p>
          <a:p>
            <a:r>
              <a:rPr lang="ru-RU" sz="3600" dirty="0">
                <a:solidFill>
                  <a:schemeClr val="tx1"/>
                </a:solidFill>
              </a:rPr>
              <a:t>Учитель: Любимова Е.А.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636912"/>
            <a:ext cx="2190750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499176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Архиепископ Тверской (тогда Калининский) и </a:t>
            </a:r>
            <a:r>
              <a:rPr lang="ru-RU" dirty="0" err="1"/>
              <a:t>Кашинский</a:t>
            </a:r>
            <a:endParaRPr lang="ru-RU" dirty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852936"/>
            <a:ext cx="3111578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748" y="1509919"/>
            <a:ext cx="3672408" cy="2747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0529" y="1479051"/>
            <a:ext cx="4115316" cy="2747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40609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Архиепископ Тверской (тогда Калининский) и </a:t>
            </a:r>
            <a:r>
              <a:rPr lang="ru-RU" dirty="0" err="1"/>
              <a:t>Кашинский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916832"/>
            <a:ext cx="7040784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56827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Скончался 7 октября 1988 года в Твери. Погребён на территории храмового комплекса в селе </a:t>
            </a:r>
            <a:r>
              <a:rPr lang="ru-RU" dirty="0" err="1"/>
              <a:t>Завидово</a:t>
            </a:r>
            <a:r>
              <a:rPr lang="ru-RU" dirty="0"/>
              <a:t> Конаковского района Тверской области; могила за алтарём Успенской церкви.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674" y="603770"/>
            <a:ext cx="3434333" cy="5164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99900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Вывод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339752" y="1600200"/>
            <a:ext cx="5832648" cy="4525963"/>
          </a:xfrm>
        </p:spPr>
        <p:txBody>
          <a:bodyPr>
            <a:normAutofit/>
          </a:bodyPr>
          <a:lstStyle/>
          <a:p>
            <a:r>
              <a:rPr lang="ru-RU" dirty="0"/>
              <a:t>Моя гипотеза подтвердилась полностью. Митрополит Алексий (Коноплев) является достойным примером в жизни не только любого православного христианина, но и служителей Русской Православной Церкви.</a:t>
            </a:r>
          </a:p>
        </p:txBody>
      </p:sp>
    </p:spTree>
    <p:extLst>
      <p:ext uri="{BB962C8B-B14F-4D97-AF65-F5344CB8AC3E}">
        <p14:creationId xmlns:p14="http://schemas.microsoft.com/office/powerpoint/2010/main" val="12833285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Использованные материалы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59632" y="1600200"/>
            <a:ext cx="7488832" cy="4525963"/>
          </a:xfrm>
        </p:spPr>
        <p:txBody>
          <a:bodyPr>
            <a:normAutofit fontScale="70000" lnSpcReduction="20000"/>
          </a:bodyPr>
          <a:lstStyle/>
          <a:p>
            <a:endParaRPr lang="ru-RU" dirty="0"/>
          </a:p>
          <a:p>
            <a:r>
              <a:rPr lang="ru-RU" dirty="0"/>
              <a:t>1.	Материалы ЖМП из рубрики «Из жизни епархий. Калининская епархия» за 1979-1985 гг.</a:t>
            </a:r>
          </a:p>
          <a:p>
            <a:r>
              <a:rPr lang="ru-RU" dirty="0"/>
              <a:t>2.	Митрофан (</a:t>
            </a:r>
            <a:r>
              <a:rPr lang="ru-RU" dirty="0" err="1"/>
              <a:t>Шкурин</a:t>
            </a:r>
            <a:r>
              <a:rPr lang="ru-RU" dirty="0"/>
              <a:t>), </a:t>
            </a:r>
            <a:r>
              <a:rPr lang="ru-RU" dirty="0" err="1"/>
              <a:t>иером</a:t>
            </a:r>
            <a:r>
              <a:rPr lang="ru-RU" dirty="0"/>
              <a:t>., «АЛЕКСИЙ (</a:t>
            </a:r>
            <a:r>
              <a:rPr lang="ru-RU" dirty="0" err="1"/>
              <a:t>Коноплёв</a:t>
            </a:r>
            <a:r>
              <a:rPr lang="ru-RU" dirty="0"/>
              <a:t>)» Православная энциклопедия, т. 1, 666-667:</a:t>
            </a:r>
          </a:p>
          <a:p>
            <a:r>
              <a:rPr lang="ru-RU" dirty="0"/>
              <a:t>http://www.pravenc.ru/text/64662.html</a:t>
            </a:r>
          </a:p>
          <a:p>
            <a:r>
              <a:rPr lang="ru-RU" dirty="0"/>
              <a:t>3.	Страница сайта Русское Православие:</a:t>
            </a:r>
          </a:p>
          <a:p>
            <a:r>
              <a:rPr lang="ru-RU" dirty="0"/>
              <a:t>http://www.ortho-rus.ru/cgi-bin/ps_file.cgi?2_1603</a:t>
            </a:r>
          </a:p>
          <a:p>
            <a:r>
              <a:rPr lang="ru-RU" dirty="0"/>
              <a:t>http://www.pravoslavie.ru/guest/4752.htm</a:t>
            </a:r>
          </a:p>
          <a:p>
            <a:r>
              <a:rPr lang="ru-RU" dirty="0"/>
              <a:t>http://church.necropol.org/konoplev.html</a:t>
            </a:r>
          </a:p>
          <a:p>
            <a:r>
              <a:rPr lang="ru-RU" dirty="0"/>
              <a:t>4.	Сайт «Храмовый комплекс села </a:t>
            </a:r>
            <a:r>
              <a:rPr lang="ru-RU" dirty="0" err="1"/>
              <a:t>Завидово</a:t>
            </a:r>
            <a:r>
              <a:rPr lang="ru-RU" dirty="0"/>
              <a:t>».  Некрополь </a:t>
            </a:r>
            <a:r>
              <a:rPr lang="ru-RU" dirty="0" err="1"/>
              <a:t>Завидовского</a:t>
            </a:r>
            <a:r>
              <a:rPr lang="ru-RU" dirty="0"/>
              <a:t> храма</a:t>
            </a:r>
          </a:p>
          <a:p>
            <a:r>
              <a:rPr lang="ru-RU" dirty="0"/>
              <a:t>5.	https://drevo-info.ru/</a:t>
            </a:r>
          </a:p>
          <a:p>
            <a:r>
              <a:rPr lang="ru-RU" dirty="0"/>
              <a:t>6.	Ушакова В. В., </a:t>
            </a:r>
          </a:p>
          <a:p>
            <a:r>
              <a:rPr lang="ru-RU" dirty="0" err="1"/>
              <a:t>cайт</a:t>
            </a:r>
            <a:r>
              <a:rPr lang="ru-RU" dirty="0"/>
              <a:t>: http://uvv77.blogspot.ru/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89081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3212976"/>
            <a:ext cx="7704856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dirty="0"/>
              <a:t>        Актуальность моей работы в том, что Российское общество, заинтересовано в наличии у нас, подрастающего поколения, сформированных высоких нравственных качеств, </a:t>
            </a:r>
            <a:br>
              <a:rPr lang="ru-RU" sz="3100" dirty="0"/>
            </a:br>
            <a:r>
              <a:rPr lang="ru-RU" sz="3100" dirty="0"/>
              <a:t>        Гордиться родной землей, ее культурным наследием, родным языком, хранить историю и обычаи, приумножать их, должен каждый сознательный гражданин своей страны.</a:t>
            </a:r>
            <a:br>
              <a:rPr lang="ru-RU" sz="3100" dirty="0"/>
            </a:br>
            <a:r>
              <a:rPr lang="ru-RU" sz="3100" dirty="0"/>
              <a:t>       Изучение истории православия, истории жизни священников, их вклад в духовную жизнь населения поможет в этом.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755576" y="1600200"/>
            <a:ext cx="8136904" cy="4525963"/>
          </a:xfrm>
        </p:spPr>
        <p:txBody>
          <a:bodyPr>
            <a:normAutofit/>
          </a:bodyPr>
          <a:lstStyle/>
          <a:p>
            <a:r>
              <a:rPr lang="ru-RU" dirty="0"/>
              <a:t>Цель исследования: </a:t>
            </a:r>
          </a:p>
          <a:p>
            <a:r>
              <a:rPr lang="ru-RU" dirty="0"/>
              <a:t>Объект исследования: реклама.</a:t>
            </a:r>
          </a:p>
          <a:p>
            <a:r>
              <a:rPr lang="ru-RU" dirty="0"/>
              <a:t>Предмет исследования: языковые особенности рекламных текстов.</a:t>
            </a:r>
          </a:p>
          <a:p>
            <a:r>
              <a:rPr lang="ru-RU" dirty="0"/>
              <a:t>Основные методы исследования: поисковый, исследовательский.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27584" y="1600200"/>
            <a:ext cx="4320480" cy="4525963"/>
          </a:xfrm>
        </p:spPr>
        <p:txBody>
          <a:bodyPr>
            <a:normAutofit/>
          </a:bodyPr>
          <a:lstStyle/>
          <a:p>
            <a:r>
              <a:rPr lang="ru-RU" b="1" dirty="0"/>
              <a:t>Гипотеза: </a:t>
            </a:r>
            <a:r>
              <a:rPr lang="ru-RU" dirty="0"/>
              <a:t>Митрополит Алексий (Коноплев) является достойным примером в жизни не только любого православного христианина, но и служителей Русской Православной Церкви.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7" y="637308"/>
            <a:ext cx="3910808" cy="5488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0620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Детство и юность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32040" y="1268760"/>
            <a:ext cx="3960440" cy="4896544"/>
          </a:xfrm>
        </p:spPr>
        <p:txBody>
          <a:bodyPr>
            <a:normAutofit/>
          </a:bodyPr>
          <a:lstStyle/>
          <a:p>
            <a:r>
              <a:rPr lang="ru-RU" dirty="0"/>
              <a:t>Алексий, митрополит Тверской и </a:t>
            </a:r>
            <a:r>
              <a:rPr lang="ru-RU" dirty="0" err="1"/>
              <a:t>Кашинский</a:t>
            </a:r>
            <a:r>
              <a:rPr lang="ru-RU" dirty="0"/>
              <a:t>, в миру Виктор Александрович  </a:t>
            </a:r>
            <a:r>
              <a:rPr lang="ru-RU" dirty="0" err="1"/>
              <a:t>Коноплёв</a:t>
            </a:r>
            <a:r>
              <a:rPr lang="ru-RU" dirty="0"/>
              <a:t>, родился 28 января/10 февраля 1910 в городе Павловске Воронежской области.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3046" y="1643424"/>
            <a:ext cx="2609555" cy="322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87624" y="4869160"/>
            <a:ext cx="3600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Елена Алексеевна </a:t>
            </a:r>
            <a:r>
              <a:rPr lang="ru-RU" b="1" dirty="0" err="1"/>
              <a:t>Коноплёва</a:t>
            </a:r>
            <a:r>
              <a:rPr lang="ru-RU" b="1" dirty="0"/>
              <a:t>, мама владыки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300299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37456" y="620688"/>
            <a:ext cx="4038600" cy="5894115"/>
          </a:xfrm>
        </p:spPr>
        <p:txBody>
          <a:bodyPr/>
          <a:lstStyle/>
          <a:p>
            <a:r>
              <a:rPr lang="ru-RU" dirty="0"/>
              <a:t>2 апреля 1933 года Воронежский архиепископ </a:t>
            </a:r>
            <a:r>
              <a:rPr lang="ru-RU" dirty="0" err="1"/>
              <a:t>Захария</a:t>
            </a:r>
            <a:r>
              <a:rPr lang="ru-RU" dirty="0"/>
              <a:t> назначает Виктора </a:t>
            </a:r>
            <a:r>
              <a:rPr lang="ru-RU" dirty="0" err="1"/>
              <a:t>Коноплёва</a:t>
            </a:r>
            <a:r>
              <a:rPr lang="ru-RU" dirty="0"/>
              <a:t> псаломщиком к Покровскому храму Павловска. 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25" y="188640"/>
            <a:ext cx="2905247" cy="3373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704189"/>
            <a:ext cx="3864304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08940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7787208" cy="1143000"/>
          </a:xfrm>
        </p:spPr>
        <p:txBody>
          <a:bodyPr/>
          <a:lstStyle/>
          <a:p>
            <a:r>
              <a:rPr lang="ru-RU" dirty="0"/>
              <a:t>Великая Отечественная война 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628800"/>
            <a:ext cx="6131024" cy="4735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23646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7787208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Служение русской православной  церкви.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340768"/>
            <a:ext cx="2619375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484784"/>
            <a:ext cx="260985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272802"/>
            <a:ext cx="2448272" cy="3313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0098" y="3645024"/>
            <a:ext cx="3425957" cy="2569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4862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Служение русской православной  церкви.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2159" y="1556792"/>
            <a:ext cx="3061841" cy="3846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95083"/>
            <a:ext cx="2609850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674" y="3717032"/>
            <a:ext cx="2785195" cy="3140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822163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1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1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Тема13</Template>
  <TotalTime>600</TotalTime>
  <Words>446</Words>
  <Application>Microsoft Office PowerPoint</Application>
  <PresentationFormat>Экран (4:3)</PresentationFormat>
  <Paragraphs>38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Тема13</vt:lpstr>
      <vt:lpstr>Тема12</vt:lpstr>
      <vt:lpstr>Митрополит Алексий (Коноплёв), митрополит Калининский и Кашинский</vt:lpstr>
      <vt:lpstr>        Актуальность моей работы в том, что Российское общество, заинтересовано в наличии у нас, подрастающего поколения, сформированных высоких нравственных качеств,          Гордиться родной землей, ее культурным наследием, родным языком, хранить историю и обычаи, приумножать их, должен каждый сознательный гражданин своей страны.        Изучение истории православия, истории жизни священников, их вклад в духовную жизнь населения поможет в этом.  </vt:lpstr>
      <vt:lpstr>Презентация PowerPoint</vt:lpstr>
      <vt:lpstr>Презентация PowerPoint</vt:lpstr>
      <vt:lpstr>Детство и юность</vt:lpstr>
      <vt:lpstr>Презентация PowerPoint</vt:lpstr>
      <vt:lpstr>Великая Отечественная война </vt:lpstr>
      <vt:lpstr>Служение русской православной  церкви.</vt:lpstr>
      <vt:lpstr>Служение русской православной  церкви.</vt:lpstr>
      <vt:lpstr>Архиепископ Тверской (тогда Калининский) и Кашинский</vt:lpstr>
      <vt:lpstr>Архиепископ Тверской (тогда Калининский) и Кашинский</vt:lpstr>
      <vt:lpstr>Презентация PowerPoint</vt:lpstr>
      <vt:lpstr>Вывод</vt:lpstr>
      <vt:lpstr>Использованные материалы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Viola</dc:creator>
  <cp:lastModifiedBy>Елена</cp:lastModifiedBy>
  <cp:revision>31</cp:revision>
  <dcterms:created xsi:type="dcterms:W3CDTF">2016-06-03T19:18:24Z</dcterms:created>
  <dcterms:modified xsi:type="dcterms:W3CDTF">2025-10-16T18:09:15Z</dcterms:modified>
</cp:coreProperties>
</file>