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76" r:id="rId6"/>
    <p:sldId id="260" r:id="rId7"/>
    <p:sldId id="262" r:id="rId8"/>
    <p:sldId id="274" r:id="rId9"/>
    <p:sldId id="285" r:id="rId10"/>
    <p:sldId id="286" r:id="rId11"/>
    <p:sldId id="287" r:id="rId12"/>
    <p:sldId id="291" r:id="rId13"/>
    <p:sldId id="270" r:id="rId14"/>
    <p:sldId id="280" r:id="rId15"/>
    <p:sldId id="275" r:id="rId16"/>
    <p:sldId id="289" r:id="rId17"/>
    <p:sldId id="290" r:id="rId18"/>
    <p:sldId id="292" r:id="rId19"/>
    <p:sldId id="281" r:id="rId20"/>
    <p:sldId id="284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040"/>
    <a:srgbClr val="395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62BD-66A4-4E54-8B41-0F69A556D3E4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9051-A51B-4939-8DFD-7765C7105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nikolaklobuk" TargetMode="External"/><Relationship Id="rId2" Type="http://schemas.openxmlformats.org/officeDocument/2006/relationships/hyperlink" Target="https://vk.com/sobortv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hyperlink" Target="https://vk.com/kazanskymonasti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476672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«Жил на свете Человек…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Святитель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Николай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Чудотворец».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-2381"/>
          <a:stretch>
            <a:fillRect/>
          </a:stretch>
        </p:blipFill>
        <p:spPr bwMode="auto">
          <a:xfrm>
            <a:off x="683568" y="1268760"/>
            <a:ext cx="3071834" cy="439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8104" y="465313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9513C"/>
                </a:solidFill>
                <a:latin typeface="Monotype Corsiva" panose="03010101010201010101" pitchFamily="66" charset="0"/>
              </a:rPr>
              <a:t>Автор: Соболев Никита,</a:t>
            </a:r>
          </a:p>
          <a:p>
            <a:r>
              <a:rPr lang="ru-RU" b="1" dirty="0" smtClean="0">
                <a:solidFill>
                  <a:srgbClr val="39513C"/>
                </a:solidFill>
                <a:latin typeface="Monotype Corsiva" panose="03010101010201010101" pitchFamily="66" charset="0"/>
              </a:rPr>
              <a:t>ученик 5б класса</a:t>
            </a:r>
          </a:p>
          <a:p>
            <a:r>
              <a:rPr lang="ru-RU" b="1" dirty="0" smtClean="0">
                <a:solidFill>
                  <a:srgbClr val="39513C"/>
                </a:solidFill>
                <a:latin typeface="Monotype Corsiva" panose="03010101010201010101" pitchFamily="66" charset="0"/>
              </a:rPr>
              <a:t>Руководитель: </a:t>
            </a:r>
            <a:r>
              <a:rPr lang="ru-RU" b="1" dirty="0" err="1" smtClean="0">
                <a:solidFill>
                  <a:srgbClr val="39513C"/>
                </a:solidFill>
                <a:latin typeface="Monotype Corsiva" panose="03010101010201010101" pitchFamily="66" charset="0"/>
              </a:rPr>
              <a:t>Галимович</a:t>
            </a:r>
            <a:r>
              <a:rPr lang="ru-RU" b="1" dirty="0" smtClean="0">
                <a:solidFill>
                  <a:srgbClr val="39513C"/>
                </a:solidFill>
                <a:latin typeface="Monotype Corsiva" panose="03010101010201010101" pitchFamily="66" charset="0"/>
              </a:rPr>
              <a:t> С.В.</a:t>
            </a:r>
            <a:endParaRPr lang="ru-RU" b="1" dirty="0">
              <a:solidFill>
                <a:srgbClr val="39513C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810000" cy="5760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332656"/>
            <a:ext cx="3960440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3A504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Князь Дмитрий Донской собрал войско для борьбы на Куликовом поле, для борьбы с </a:t>
            </a:r>
            <a:r>
              <a:rPr lang="ru-RU" sz="2000" b="1" dirty="0" err="1">
                <a:solidFill>
                  <a:srgbClr val="3A504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монголо</a:t>
            </a:r>
            <a:r>
              <a:rPr lang="ru-RU" sz="2000" b="1" dirty="0">
                <a:solidFill>
                  <a:srgbClr val="3A504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– татарами, когда Дмитрий прилёг отдохнуть, задремал и увидел сон. «Он стоит на холме, любуясь окружающим лесом. Как вдруг в листве мелькает лик святого. Дмитрий подходит поближе, раздвигает ветви и не верит своим глазам. Перед ним икона Николая Чудотворца. Дмитрий опускается перед ним на колени и долго молится о предстоящей победе». </a:t>
            </a:r>
            <a:endParaRPr lang="ru-RU" sz="2000" b="1" dirty="0">
              <a:solidFill>
                <a:srgbClr val="3A504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609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3816424" cy="47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544522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9513C"/>
                </a:solidFill>
                <a:latin typeface="Monotype Corsiva" panose="03010101010201010101" pitchFamily="66" charset="0"/>
              </a:rPr>
              <a:t>Видение Зои во время стояния: современный иконописный сюжет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2656"/>
            <a:ext cx="3960440" cy="47525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6016" y="522920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A5040"/>
                </a:solidFill>
                <a:latin typeface="Monotype Corsiva" panose="03010101010201010101" pitchFamily="66" charset="0"/>
              </a:rPr>
              <a:t>Стояние Зои: изображен молебен, после которого у Зои удалось взять из рук икону</a:t>
            </a:r>
          </a:p>
        </p:txBody>
      </p:sp>
    </p:spTree>
    <p:extLst>
      <p:ext uri="{BB962C8B-B14F-4D97-AF65-F5344CB8AC3E}">
        <p14:creationId xmlns:p14="http://schemas.microsoft.com/office/powerpoint/2010/main" val="15983739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813376" cy="5082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404664"/>
            <a:ext cx="6480720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Федор Конюхов стал священником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512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700808"/>
            <a:ext cx="29523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Святитель Николай окончил свой земной путь в Мирах и был погребен там в кафедральном соборе. В течение веков слава о его чудесах широко распространилась, и место, где покоились его святые останки, стало центром паломничества для христиан.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58431841_img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2664296" cy="2344581"/>
          </a:xfrm>
          <a:prstGeom prst="round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 descr="Расколотая мраморная гробница Святителя Николая в Мирах Ликийски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429000"/>
            <a:ext cx="2880320" cy="2106199"/>
          </a:xfrm>
          <a:prstGeom prst="round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2924944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Кончина  святителя  Николая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661248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Расколотая мраморная гробница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Святителя Николая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 Мирах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Ликийских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260648"/>
            <a:ext cx="3419872" cy="274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Но в одиннадцатом веке Мирами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Ликийскими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овладели сарацины, и мощи святого Николая были спешно и секретно перенесены 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Бари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Италии.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58431877_img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2592288" cy="2377615"/>
          </a:xfrm>
          <a:prstGeom prst="round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 descr="Базилика Сан Никола, в которой покоятся мощи св. Николая (г.Бари, Италия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89040"/>
            <a:ext cx="2843808" cy="1893825"/>
          </a:xfrm>
          <a:prstGeom prst="round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78092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Перенесение мощей 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святителя Николая  из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Мир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Ликийских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Бари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733256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Базилика Сан Никола, в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которой покоятся мощи св. Николая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г.Бари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Италия)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Рака с мощами св. Николая (Базилика Сан Никола, г.Бари, Италия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996952"/>
            <a:ext cx="2016224" cy="2688298"/>
          </a:xfrm>
          <a:prstGeom prst="round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788024" y="5805264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Рака с мощами св. Николая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(Базилика Сан Никола,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г.Бари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Италия)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2" y="928670"/>
            <a:ext cx="35719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Около шестнадцати веков прошло с тех пор, как жил  и подвизался на земле святитель и Угодник  Божий  Николай, великий Чудотворец, архиепископ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Мирликийский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которого теперь чтит и прославляет весь христианский мир за его ревность по вере, добродетельную жизнь и бесчисленные чудеса, совершаемые им и до сих пор всем, прибегающим к нему с верой в его помощь и милосердие Божие.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500462" cy="35004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ерковь Николая Чудотворца - Бабье - Спировский район - Твер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8" y="1547966"/>
            <a:ext cx="2520280" cy="38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9513C"/>
                </a:solidFill>
                <a:latin typeface="Monotype Corsiva" panose="03010101010201010101" pitchFamily="66" charset="0"/>
              </a:rPr>
              <a:t>Церковь Николая Чудотворца</a:t>
            </a:r>
          </a:p>
          <a:p>
            <a:r>
              <a:rPr lang="ru-RU" sz="2800" b="1" dirty="0" smtClean="0">
                <a:solidFill>
                  <a:srgbClr val="39513C"/>
                </a:solidFill>
                <a:latin typeface="Monotype Corsiva" panose="03010101010201010101" pitchFamily="66" charset="0"/>
              </a:rPr>
              <a:t>Д. Бабье</a:t>
            </a:r>
            <a:endParaRPr lang="ru-RU" sz="2800" b="1" dirty="0">
              <a:solidFill>
                <a:srgbClr val="39513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4008" y="3573016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A5040"/>
                </a:solidFill>
                <a:latin typeface="Monotype Corsiva" panose="03010101010201010101" pitchFamily="66" charset="0"/>
              </a:rPr>
              <a:t>Никольская церковь – каменный храм </a:t>
            </a:r>
            <a:r>
              <a:rPr lang="ru-RU" sz="2400" b="1" dirty="0" err="1">
                <a:solidFill>
                  <a:srgbClr val="3A5040"/>
                </a:solidFill>
                <a:latin typeface="Monotype Corsiva" panose="03010101010201010101" pitchFamily="66" charset="0"/>
              </a:rPr>
              <a:t>Удомельского</a:t>
            </a:r>
            <a:r>
              <a:rPr lang="ru-RU" sz="2400" b="1" dirty="0">
                <a:solidFill>
                  <a:srgbClr val="3A5040"/>
                </a:solidFill>
                <a:latin typeface="Monotype Corsiva" panose="03010101010201010101" pitchFamily="66" charset="0"/>
              </a:rPr>
              <a:t> благочиния </a:t>
            </a:r>
            <a:r>
              <a:rPr lang="ru-RU" sz="2400" b="1" dirty="0" err="1">
                <a:solidFill>
                  <a:srgbClr val="3A5040"/>
                </a:solidFill>
                <a:latin typeface="Monotype Corsiva" panose="03010101010201010101" pitchFamily="66" charset="0"/>
              </a:rPr>
              <a:t>Бежецкой</a:t>
            </a:r>
            <a:r>
              <a:rPr lang="ru-RU" sz="2400" b="1" dirty="0">
                <a:solidFill>
                  <a:srgbClr val="3A5040"/>
                </a:solidFill>
                <a:latin typeface="Monotype Corsiva" panose="03010101010201010101" pitchFamily="66" charset="0"/>
              </a:rPr>
              <a:t> епархии в деревне Бабье. Построен и освящен в 1823 г. Первое свидетельство о стоявшей здесь церкви содержится в писцовой книге за 1583 г., где упомянут погост близ сельца </a:t>
            </a:r>
            <a:r>
              <a:rPr lang="ru-RU" sz="2400" b="1" dirty="0" err="1">
                <a:solidFill>
                  <a:srgbClr val="3A5040"/>
                </a:solidFill>
                <a:latin typeface="Monotype Corsiva" panose="03010101010201010101" pitchFamily="66" charset="0"/>
              </a:rPr>
              <a:t>Чурибышево</a:t>
            </a:r>
            <a:r>
              <a:rPr lang="ru-RU" sz="2400" b="1" dirty="0">
                <a:solidFill>
                  <a:srgbClr val="3A5040"/>
                </a:solidFill>
                <a:latin typeface="Monotype Corsiva" panose="03010101010201010101" pitchFamily="66" charset="0"/>
              </a:rPr>
              <a:t> (ныне </a:t>
            </a:r>
            <a:r>
              <a:rPr lang="ru-RU" sz="2400" b="1" dirty="0" err="1">
                <a:solidFill>
                  <a:srgbClr val="3A5040"/>
                </a:solidFill>
                <a:latin typeface="Monotype Corsiva" panose="03010101010201010101" pitchFamily="66" charset="0"/>
              </a:rPr>
              <a:t>Цирибушево</a:t>
            </a:r>
            <a:r>
              <a:rPr lang="ru-RU" sz="2400" b="1" dirty="0">
                <a:solidFill>
                  <a:srgbClr val="3A5040"/>
                </a:solidFill>
                <a:latin typeface="Monotype Corsiva" panose="03010101010201010101" pitchFamily="66" charset="0"/>
              </a:rPr>
              <a:t>) с деревянным храмом Николая Чудотворца.</a:t>
            </a:r>
          </a:p>
        </p:txBody>
      </p:sp>
      <p:pic>
        <p:nvPicPr>
          <p:cNvPr id="1028" name="Picture 4" descr="https://avatars.mds.yandex.net/get-altay/406255/2a00000162870f85c0fcef01fb357799c8ea/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22079"/>
            <a:ext cx="3960440" cy="297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91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9" y="1556792"/>
            <a:ext cx="2508651" cy="208218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56895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Храмы в честь Святого Николая Чудотворца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 в </a:t>
            </a:r>
            <a:r>
              <a:rPr lang="ru-RU" sz="2800" b="1" dirty="0">
                <a:latin typeface="Monotype Corsiva" panose="03010101010201010101" pitchFamily="66" charset="0"/>
              </a:rPr>
              <a:t>Т</a:t>
            </a:r>
            <a:r>
              <a:rPr lang="ru-RU" sz="2800" b="1" dirty="0" smtClean="0">
                <a:latin typeface="Monotype Corsiva" panose="03010101010201010101" pitchFamily="66" charset="0"/>
              </a:rPr>
              <a:t>верской области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2592288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76002"/>
            <a:ext cx="2461070" cy="2141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7" y="4077072"/>
            <a:ext cx="2363234" cy="2084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89" y="4077072"/>
            <a:ext cx="2592288" cy="2084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28" y="4097684"/>
            <a:ext cx="2766718" cy="20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02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2549" y="1604799"/>
            <a:ext cx="5568620" cy="4176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227687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Вот такая икона Николай Чудотворца есть в моей новой семье. 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Эта икона очень важна для нас, для всей нашей семьи.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1231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3438" y="1214422"/>
            <a:ext cx="41434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Вся Русь любила этого святого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 любит ныне в веке скоростей,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Спасает он людей со дна морского,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Со дна мирского и со дна страстей.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Старушка молит - будет в утешенье,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Ребенок  просит - и ему дает,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 узнику пошлет освобожденье,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 путника в дороге поведет.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Не все еще погибло в мире этом,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Не все еще терпенье через край –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Спешит в беде на помощь тихим светом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Святой Угодник Божий - Николай.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Нина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арташева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131Nik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3533240" cy="4310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1" y="857232"/>
            <a:ext cx="2643206" cy="4925691"/>
          </a:xfrm>
          <a:prstGeom prst="ellipse">
            <a:avLst/>
          </a:prstGeom>
          <a:ln w="57150">
            <a:solidFill>
              <a:srgbClr val="39513C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143504" y="1714488"/>
            <a:ext cx="32147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Святитель Николай, архиепископ Мир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Ликийских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великий угодник  Божий и Чудотворец, глубоко чтим всем христианским миром и особенно у нас в России: почти в каждом русском городе есть Никольский  храм и в каждом селе - благодатные иконы святителя Николая.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• 7–11 марта — город Тверь, </a:t>
            </a:r>
            <a:r>
              <a:rPr lang="ru-RU" dirty="0" err="1">
                <a:latin typeface="-apple-system"/>
                <a:hlinkClick r:id="rId2"/>
              </a:rPr>
              <a:t>Спасо</a:t>
            </a:r>
            <a:r>
              <a:rPr lang="ru-RU" dirty="0">
                <a:latin typeface="-apple-system"/>
                <a:hlinkClick r:id="rId2"/>
              </a:rPr>
              <a:t>-Преображенский кафедральный собор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(7 марта, 17:00 — встреча мощей у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Спасо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-Преображенского кафедрального собора, г. Тверь, 11 марта в 15:00 проводы из собора).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• 11–13 марта — г. Кашин, </a:t>
            </a:r>
            <a:r>
              <a:rPr lang="ru-RU" dirty="0">
                <a:latin typeface="-apple-system"/>
                <a:hlinkClick r:id="rId3"/>
              </a:rPr>
              <a:t>Николаевский Клобуков женский монастырь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(11 марта в 17:00 встреча в Николаевском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Клобуковом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монастыре, 13 марта утром, после Божественной литургии, отправка в Вышний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Волочëк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• 13–15 марта — г. Вышний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Волочёк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, </a:t>
            </a:r>
            <a:r>
              <a:rPr lang="ru-RU" dirty="0">
                <a:latin typeface="-apple-system"/>
                <a:hlinkClick r:id="rId4"/>
              </a:rPr>
              <a:t>Казанский женский монастырь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(прибытие мощей 13 марта во второй половине дня, 15 марта убытие святых мощей в Санкт-Петербург).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" y="188640"/>
            <a:ext cx="457917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966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235743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3" name="Рисунок 2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2984017" cy="4226525"/>
          </a:xfrm>
          <a:prstGeom prst="round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43504" y="2071678"/>
            <a:ext cx="30003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Святителю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отче Николае, моли Бога о нас!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2000240"/>
            <a:ext cx="3357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Он родился в городе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Патаре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Ликийской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области (на южном побережье Малоазийского полуострова), был единственным сыном благочестивых родителей Феофана 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Нонны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давших обет посвятить его Богу.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Вид руин древнего г.  Патары (Анталия, Турция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71876"/>
            <a:ext cx="2643206" cy="1982047"/>
          </a:xfrm>
          <a:prstGeom prst="roundRect">
            <a:avLst/>
          </a:prstGeom>
          <a:ln w="38100">
            <a:solidFill>
              <a:srgbClr val="39513C"/>
            </a:solidFill>
          </a:ln>
        </p:spPr>
      </p:pic>
      <p:pic>
        <p:nvPicPr>
          <p:cNvPr id="5" name="Рисунок 4" descr="Окрестности города Пата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714356"/>
            <a:ext cx="2667587" cy="2000264"/>
          </a:xfrm>
          <a:prstGeom prst="roundRect">
            <a:avLst/>
          </a:prstGeom>
          <a:ln w="38100">
            <a:solidFill>
              <a:srgbClr val="39513C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2928934"/>
            <a:ext cx="2938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Окрестности города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Патары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786454"/>
            <a:ext cx="300039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Вид руин древнего г.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Патары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Анталия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Турция)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29989_img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434816" cy="3177204"/>
          </a:xfrm>
          <a:prstGeom prst="roundRect">
            <a:avLst/>
          </a:prstGeom>
          <a:ln w="38100">
            <a:solidFill>
              <a:srgbClr val="39513C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929190" y="1428736"/>
            <a:ext cx="3214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Плод долгих молитв к Господу бездетных родителей, младенец Николай, со дня рождения своего явил людям свет будущей своей славы великого чудотворца. Мать его,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Нонна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после родов сразу исцелилась от болезни.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42976" y="4929198"/>
            <a:ext cx="24288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Рождение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Николая.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1857364"/>
            <a:ext cx="292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Новорожденный младенец еще в купели крещения простоял на ногах три часа, никем не поддерживаемый, воздавая этим честь Пресвятой Троице.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58430067_img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3670624" cy="3214710"/>
          </a:xfrm>
          <a:prstGeom prst="roundRect">
            <a:avLst/>
          </a:prstGeom>
          <a:ln w="38100">
            <a:solidFill>
              <a:srgbClr val="39513C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4857760"/>
            <a:ext cx="2026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ahoma" pitchFamily="34" charset="0"/>
              </a:rPr>
              <a:t>Крещение Николая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1785926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Подрастая, он все более устремлялся к Богу, подолгу проводя время в молитве.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Св. Николай пребывал еще в юношеском возрасте, когда его дядя, епископ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Патарский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возвел его в сан священника.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58430557_img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3435507" cy="3149657"/>
          </a:xfrm>
          <a:prstGeom prst="roundRect">
            <a:avLst/>
          </a:prstGeom>
          <a:ln w="38100">
            <a:solidFill>
              <a:srgbClr val="3A5040"/>
            </a:solidFill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42976" y="4643446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ahoma" pitchFamily="34" charset="0"/>
              </a:rPr>
              <a:t>П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оставление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 Николая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во пресвитера.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857232"/>
            <a:ext cx="3786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 смерти своих родителей он раздал все свое имение бедным. Некто богатый городской житель, имевший трех взрослых дочерей, впал в крайнюю нищету и для своего обеспечения замышлял отдать их в беззаконный брак. Узнав об этом, св. Николай спас его, помог устроить его дочерей, три раза тайно бросая в окно по кошельку золота.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58430901_img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2937146" cy="3660942"/>
          </a:xfrm>
          <a:prstGeom prst="roundRect">
            <a:avLst/>
          </a:prstGeom>
          <a:ln w="38100">
            <a:solidFill>
              <a:srgbClr val="3A504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4714884"/>
            <a:ext cx="2786082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A5040"/>
                </a:solidFill>
                <a:latin typeface="Monotype Corsiva" pitchFamily="66" charset="0"/>
              </a:rPr>
              <a:t>Святой Николай спасает от </a:t>
            </a:r>
          </a:p>
          <a:p>
            <a:r>
              <a:rPr lang="ru-RU" b="1" dirty="0" smtClean="0">
                <a:solidFill>
                  <a:srgbClr val="3A5040"/>
                </a:solidFill>
                <a:latin typeface="Monotype Corsiva" pitchFamily="66" charset="0"/>
              </a:rPr>
              <a:t>нищеты и позора трёх </a:t>
            </a:r>
          </a:p>
          <a:p>
            <a:r>
              <a:rPr lang="ru-RU" b="1" dirty="0" smtClean="0">
                <a:solidFill>
                  <a:srgbClr val="3A5040"/>
                </a:solidFill>
                <a:latin typeface="Monotype Corsiva" pitchFamily="66" charset="0"/>
              </a:rPr>
              <a:t>отроковиц и их отца</a:t>
            </a:r>
            <a:endParaRPr lang="ru-RU" dirty="0">
              <a:solidFill>
                <a:srgbClr val="3A504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31099_img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3015952" cy="3786214"/>
          </a:xfrm>
          <a:prstGeom prst="round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4929198"/>
            <a:ext cx="2000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ahoma" pitchFamily="34" charset="0"/>
              </a:rPr>
              <a:t>Рукоположение во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ahoma" pitchFamily="34" charset="0"/>
              </a:rPr>
              <a:t>архиепископа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ahoma" pitchFamily="34" charset="0"/>
              </a:rPr>
              <a:t>Мирликийског</a:t>
            </a:r>
            <a:r>
              <a:rPr lang="ru-RU" b="1" dirty="0" err="1" smtClean="0">
                <a:solidFill>
                  <a:srgbClr val="39513C"/>
                </a:solidFill>
                <a:latin typeface="Monotype Corsiva" pitchFamily="66" charset="0"/>
                <a:ea typeface="Calibri" pitchFamily="34" charset="0"/>
                <a:cs typeface="Tahoma" pitchFamily="34" charset="0"/>
              </a:rPr>
              <a:t>о</a:t>
            </a:r>
            <a:r>
              <a:rPr lang="ru-RU" b="1" dirty="0" smtClean="0">
                <a:solidFill>
                  <a:srgbClr val="39513C"/>
                </a:solidFill>
                <a:latin typeface="Monotype Corsiva" pitchFamily="66" charset="0"/>
                <a:ea typeface="Calibri" pitchFamily="34" charset="0"/>
                <a:cs typeface="Tahoma" pitchFamily="34" charset="0"/>
              </a:rPr>
              <a:t>.</a:t>
            </a:r>
            <a:endParaRPr lang="ru-RU" dirty="0" smtClean="0">
              <a:solidFill>
                <a:srgbClr val="39513C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214422"/>
            <a:ext cx="3429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Молитва была услышана: старшему из них Господь открыл, что надо посвятить во епископа человека по имени Николай, который первым придет утром в храм. Так святой Николай, по воле Божией, стал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первосвятителем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Ликийской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Церкви.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840088" cy="5616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0"/>
            <a:ext cx="39604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пасение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жителей Ликии от голода, когда святитель явился во сне купцу, вложил ему в руку три золотые монеты, попросил плыть в Миры и привезти туда зерно. Проснувшись утром, купец обнаружил в своей руке монеты, он понял, что сон был вещим и немедленно отправился выполнять повеления чудотворца.</a:t>
            </a:r>
          </a:p>
        </p:txBody>
      </p:sp>
    </p:spTree>
    <p:extLst>
      <p:ext uri="{BB962C8B-B14F-4D97-AF65-F5344CB8AC3E}">
        <p14:creationId xmlns:p14="http://schemas.microsoft.com/office/powerpoint/2010/main" val="1237797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821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-apple-system</vt:lpstr>
      <vt:lpstr>Arial</vt:lpstr>
      <vt:lpstr>Arial Black</vt:lpstr>
      <vt:lpstr>Calibri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ДОМ</cp:lastModifiedBy>
  <cp:revision>98</cp:revision>
  <dcterms:created xsi:type="dcterms:W3CDTF">2012-12-05T18:41:32Z</dcterms:created>
  <dcterms:modified xsi:type="dcterms:W3CDTF">2024-10-13T10:42:40Z</dcterms:modified>
</cp:coreProperties>
</file>