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0AC713-B6A5-4CF2-8EAF-5F22F3C834AB}" type="datetimeFigureOut">
              <a:rPr lang="ru-RU" smtClean="0"/>
              <a:pPr/>
              <a:t>21.09.2024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D0AB3C-012B-46C3-821C-642E6CB26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20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ihi.ru/2023/12/21/3518" TargetMode="External"/><Relationship Id="rId2" Type="http://schemas.openxmlformats.org/officeDocument/2006/relationships/hyperlink" Target="https://top68.ru/news/culture/2023-12-22/zhitelnitsa-pervomayskogo-okruga-napisala-stihotvorenie-ob-ozhidanii-rodnyh-s-peredovoy-svo-21587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pinterest.com/pin/2139216697266770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8286808" cy="185738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Герой </a:t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нашего  времени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42"/>
            <a:ext cx="9144000" cy="24288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Детско-юношеский творческий смотр-конкурс</a:t>
            </a:r>
            <a:endParaRPr lang="ru-RU" sz="3200" dirty="0" smtClean="0"/>
          </a:p>
          <a:p>
            <a:pPr algn="ctr"/>
            <a:r>
              <a:rPr lang="ru-RU" sz="3200" b="1" dirty="0" smtClean="0"/>
              <a:t>«Открывая Божий мир»</a:t>
            </a:r>
            <a:r>
              <a:rPr lang="ru-RU" sz="3200" i="1" dirty="0" smtClean="0">
                <a:solidFill>
                  <a:srgbClr val="0070C0"/>
                </a:solidFill>
              </a:rPr>
              <a:t> </a:t>
            </a:r>
          </a:p>
          <a:p>
            <a:pPr marL="0" lvl="2">
              <a:buClr>
                <a:schemeClr val="accent1"/>
              </a:buClr>
              <a:buSzPct val="80000"/>
            </a:pPr>
            <a:r>
              <a:rPr lang="ru-RU" dirty="0" smtClean="0"/>
              <a:t>«Лучшая творческая работа учащихся в рамках                             Тверской региональной программы «Моя семья»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4929198"/>
            <a:ext cx="7215238" cy="1928802"/>
          </a:xfrm>
          <a:prstGeom prst="rect">
            <a:avLst/>
          </a:prstGeom>
        </p:spPr>
        <p:txBody>
          <a:bodyPr vert="horz" tIns="0" rIns="45720" bIns="0" anchor="b"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Мадагова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Камила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Сабзалиевна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8 класс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«Дороховская средняя общеобразовательная школа»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города Бежецк-5 Тверской области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Педагог: Смирнова М.Ю., учитель русского языка и литературы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г.Бежецк,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Неразрывная связь поколений</a:t>
            </a:r>
            <a:endParaRPr lang="ru-RU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14282" y="857231"/>
          <a:ext cx="8715436" cy="5888223"/>
        </p:xfrm>
        <a:graphic>
          <a:graphicData uri="http://schemas.openxmlformats.org/presentationml/2006/ole">
            <p:oleObj spid="_x0000_s1028" name="Документ" r:id="rId3" imgW="10493256" imgH="7266889" progId="Word.Document.12">
              <p:embed/>
            </p:oleObj>
          </a:graphicData>
        </a:graphic>
      </p:graphicFrame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0570"/>
            <a:ext cx="35719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Бурцев Андрей Владимирович – </a:t>
            </a:r>
            <a:br>
              <a:rPr lang="ru-RU" sz="3100" dirty="0" smtClean="0"/>
            </a:br>
            <a:r>
              <a:rPr lang="ru-RU" sz="2200" dirty="0" smtClean="0"/>
              <a:t>доброволец  </a:t>
            </a:r>
            <a:r>
              <a:rPr lang="en-US" sz="2200" dirty="0" smtClean="0"/>
              <a:t>                  </a:t>
            </a:r>
            <a:r>
              <a:rPr lang="ru-RU" sz="2200" dirty="0" smtClean="0"/>
              <a:t>специальной военной операции </a:t>
            </a:r>
            <a:endParaRPr lang="ru-RU" sz="2200" dirty="0"/>
          </a:p>
        </p:txBody>
      </p:sp>
      <p:pic>
        <p:nvPicPr>
          <p:cNvPr id="4" name="Содержимое 3" descr="17136258782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500042"/>
            <a:ext cx="3657600" cy="377254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357166"/>
            <a:ext cx="5072066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i="1" dirty="0" smtClean="0"/>
              <a:t>         Позывной «Малой»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Как  здорово, что есть на свете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Такой прекрасный человек.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Твой позывной «Малой»?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что с того? Отлично!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Главное – для нас всех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симпатично.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Тебя друзья все уважают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 храбрость, смелость,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 главное – настрой: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Громить врага любою силой -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Гранатой, пулей 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«быстрокрылой»,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Вполне возможно, кулаком.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пусть несутся вразнобой…</a:t>
            </a: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Пусть знает враг: в бою - тверской!</a:t>
            </a:r>
          </a:p>
          <a:p>
            <a:pPr algn="ctr">
              <a:buNone/>
            </a:pPr>
            <a:r>
              <a:rPr lang="ru-RU" sz="1500" dirty="0" smtClean="0"/>
              <a:t>                                                 Смирнова М.Ю.</a:t>
            </a:r>
          </a:p>
          <a:p>
            <a:pPr algn="ctr">
              <a:buNone/>
            </a:pPr>
            <a:r>
              <a:rPr lang="ru-RU" sz="1500" dirty="0" smtClean="0"/>
              <a:t>                        </a:t>
            </a:r>
            <a:endParaRPr lang="ru-RU" sz="1500" dirty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зоне СВО доброволец с позывным «Малой» выполняет боевые задачи в качестве штурмовика.</a:t>
            </a:r>
            <a:endParaRPr lang="ru-RU" sz="3200" dirty="0"/>
          </a:p>
        </p:txBody>
      </p:sp>
      <p:pic>
        <p:nvPicPr>
          <p:cNvPr id="4" name="Содержимое 3" descr="17136258782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1714488"/>
            <a:ext cx="1571636" cy="3492524"/>
          </a:xfrm>
        </p:spPr>
      </p:pic>
      <p:pic>
        <p:nvPicPr>
          <p:cNvPr id="7" name="Содержимое 6" descr="171362587829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1965220" cy="3929090"/>
          </a:xfrm>
        </p:spPr>
      </p:pic>
      <p:pic>
        <p:nvPicPr>
          <p:cNvPr id="10" name="Содержимое 3" descr="17136258782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1785926"/>
            <a:ext cx="1714512" cy="3367708"/>
          </a:xfrm>
          <a:prstGeom prst="rect">
            <a:avLst/>
          </a:prstGeom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0" y="5500702"/>
            <a:ext cx="9144000" cy="135729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важно тебе: зима ли, иль лето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baseline="0" dirty="0" smtClean="0">
                <a:latin typeface="+mj-lt"/>
                <a:ea typeface="+mj-ea"/>
                <a:cs typeface="+mj-cs"/>
              </a:rPr>
              <a:t>Без промаха цели разишь…Молодец!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baseline="0" dirty="0" smtClean="0">
                <a:latin typeface="+mj-lt"/>
                <a:ea typeface="+mj-ea"/>
                <a:cs typeface="+mj-cs"/>
              </a:rPr>
              <a:t>Каким</a:t>
            </a:r>
            <a:r>
              <a:rPr lang="ru-RU" sz="2400" i="1" dirty="0" smtClean="0">
                <a:latin typeface="+mj-lt"/>
                <a:ea typeface="+mj-ea"/>
                <a:cs typeface="+mj-cs"/>
              </a:rPr>
              <a:t> бы твой враг не казался бессмертным,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i="1" dirty="0" smtClean="0">
                <a:latin typeface="+mj-lt"/>
                <a:ea typeface="+mj-ea"/>
                <a:cs typeface="+mj-cs"/>
              </a:rPr>
              <a:t>Мы верим, что ты победишь!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C:\Documents and Settings\Admin\Рабочий стол\20-04-2024_18-11-33\image-23-04-24-08-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285860"/>
            <a:ext cx="2659540" cy="38501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Встреча с Героем нашего времени</a:t>
            </a:r>
            <a:endParaRPr lang="ru-RU" dirty="0"/>
          </a:p>
        </p:txBody>
      </p:sp>
      <p:pic>
        <p:nvPicPr>
          <p:cNvPr id="1026" name="Picture 2" descr="C:\Documents and Settings\Admin\Рабочий стол\20-04-2024_18-11-33\20-04-2024_19-19-19\image-20-04-24-07-18-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782" y="1214422"/>
            <a:ext cx="4165604" cy="2343152"/>
          </a:xfrm>
          <a:prstGeom prst="rect">
            <a:avLst/>
          </a:prstGeom>
          <a:noFill/>
        </p:spPr>
      </p:pic>
      <p:pic>
        <p:nvPicPr>
          <p:cNvPr id="8" name="Содержимое 7" descr="image-20-04-24-07-18-3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3772794"/>
            <a:ext cx="4214842" cy="2370849"/>
          </a:xfrm>
        </p:spPr>
      </p:pic>
      <p:pic>
        <p:nvPicPr>
          <p:cNvPr id="1027" name="Picture 3" descr="C:\Documents and Settings\Admin\Рабочий стол\20-04-2024_18-11-33\20-04-2024_19-19-19\image-20-04-24-07-18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572140"/>
            <a:ext cx="2143140" cy="1055815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43438" y="1785926"/>
            <a:ext cx="4143404" cy="5286412"/>
          </a:xfrm>
          <a:prstGeom prst="rect">
            <a:avLst/>
          </a:prstGeom>
        </p:spPr>
        <p:txBody>
          <a:bodyPr vert="horz" tIns="0" rIns="45720" bIns="0" anchor="b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 время краткосрочного отпуска в стенах нашей школы была встреча с Андреем. Он рассказал о трудностях боевых будней, о мужестве и героизме сослуживцев. Сам он пережил две контузии, получил ранение.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операции на ноге врачи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достали осколок, который теперь стал для него оберегом. 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Надеемся, что и письма наших школьников будут согревать бойцов на передовой.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7" name="Picture 1" descr="C:\Documents and Settings\Admin\Рабочий стол\20-04-2024_18-11-33\image-23-04-24-08-11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3786190"/>
            <a:ext cx="1428760" cy="10246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image-20-04-24-07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000108"/>
            <a:ext cx="1643074" cy="25166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6215106" cy="7858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Счастливые и молодые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\Рабочий стол\20-04-2024_18-11-33\21-04-2024_17-04-52\17137082799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12421"/>
          <a:stretch>
            <a:fillRect/>
          </a:stretch>
        </p:blipFill>
        <p:spPr bwMode="auto">
          <a:xfrm>
            <a:off x="3143240" y="1214422"/>
            <a:ext cx="3019423" cy="3525831"/>
          </a:xfrm>
          <a:prstGeom prst="rect">
            <a:avLst/>
          </a:prstGeom>
          <a:noFill/>
        </p:spPr>
      </p:pic>
      <p:pic>
        <p:nvPicPr>
          <p:cNvPr id="8" name="Содержимое 7" descr="1713708279935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2185"/>
          <a:stretch>
            <a:fillRect/>
          </a:stretch>
        </p:blipFill>
        <p:spPr>
          <a:xfrm>
            <a:off x="6357950" y="3714752"/>
            <a:ext cx="2501497" cy="2928934"/>
          </a:xfrm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350043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/>
          </a:p>
          <a:p>
            <a:r>
              <a:rPr lang="ru-RU" sz="1200" b="1" dirty="0" smtClean="0"/>
              <a:t>Всем, кто ждёт, посвящается…</a:t>
            </a:r>
          </a:p>
          <a:p>
            <a:endParaRPr lang="ru-RU" sz="1200" dirty="0" smtClean="0"/>
          </a:p>
          <a:p>
            <a:r>
              <a:rPr lang="ru-RU" sz="1200" dirty="0" smtClean="0"/>
              <a:t>В твоих глазах огня былого нет,</a:t>
            </a:r>
            <a:br>
              <a:rPr lang="ru-RU" sz="1200" dirty="0" smtClean="0"/>
            </a:br>
            <a:r>
              <a:rPr lang="ru-RU" sz="1200" dirty="0" smtClean="0"/>
              <a:t>В них только боль и слёзы от отчаянья.</a:t>
            </a:r>
            <a:br>
              <a:rPr lang="ru-RU" sz="1200" dirty="0" smtClean="0"/>
            </a:br>
            <a:r>
              <a:rPr lang="ru-RU" sz="1200" dirty="0" smtClean="0"/>
              <a:t>Не для кого уж, право, не секрет,</a:t>
            </a:r>
            <a:br>
              <a:rPr lang="ru-RU" sz="1200" dirty="0" smtClean="0"/>
            </a:br>
            <a:r>
              <a:rPr lang="ru-RU" sz="1200" dirty="0" smtClean="0"/>
              <a:t>Какие пережить пришлось страдания.</a:t>
            </a:r>
          </a:p>
          <a:p>
            <a:r>
              <a:rPr lang="ru-RU" sz="1200" dirty="0" smtClean="0"/>
              <a:t>Он где-то там в окопах сквозь метель</a:t>
            </a:r>
            <a:br>
              <a:rPr lang="ru-RU" sz="1200" dirty="0" smtClean="0"/>
            </a:br>
            <a:r>
              <a:rPr lang="ru-RU" sz="1200" dirty="0" smtClean="0"/>
              <a:t>Пытается писать тебе украдкой,</a:t>
            </a:r>
            <a:br>
              <a:rPr lang="ru-RU" sz="1200" dirty="0" smtClean="0"/>
            </a:br>
            <a:r>
              <a:rPr lang="ru-RU" sz="1200" dirty="0" smtClean="0"/>
              <a:t>А ты качаешь нежно колыбель…</a:t>
            </a:r>
            <a:br>
              <a:rPr lang="ru-RU" sz="1200" dirty="0" smtClean="0"/>
            </a:br>
            <a:r>
              <a:rPr lang="ru-RU" sz="1200" dirty="0" smtClean="0"/>
              <a:t>И душу рвёт на части лихорадка.</a:t>
            </a:r>
          </a:p>
          <a:p>
            <a:r>
              <a:rPr lang="ru-RU" sz="1200" dirty="0" smtClean="0"/>
              <a:t>Ты проклинаешь мысленно войну,</a:t>
            </a:r>
            <a:br>
              <a:rPr lang="ru-RU" sz="1200" dirty="0" smtClean="0"/>
            </a:br>
            <a:r>
              <a:rPr lang="ru-RU" sz="1200" dirty="0" smtClean="0"/>
              <a:t>К щеке колючей так прижаться хочется.</a:t>
            </a:r>
            <a:br>
              <a:rPr lang="ru-RU" sz="1200" dirty="0" smtClean="0"/>
            </a:br>
            <a:r>
              <a:rPr lang="ru-RU" sz="1200" dirty="0" smtClean="0"/>
              <a:t>И волком дико воешь на луну</a:t>
            </a:r>
            <a:br>
              <a:rPr lang="ru-RU" sz="1200" dirty="0" smtClean="0"/>
            </a:br>
            <a:r>
              <a:rPr lang="ru-RU" sz="1200" dirty="0" smtClean="0"/>
              <a:t>От боли и от злого одиночества.</a:t>
            </a:r>
          </a:p>
          <a:p>
            <a:r>
              <a:rPr lang="ru-RU" sz="1200" dirty="0" smtClean="0"/>
              <a:t>И за два года дом так опустел,</a:t>
            </a:r>
            <a:br>
              <a:rPr lang="ru-RU" sz="1200" dirty="0" smtClean="0"/>
            </a:br>
            <a:r>
              <a:rPr lang="ru-RU" sz="1200" dirty="0" smtClean="0"/>
              <a:t>От рук мужских совсем уже отбился.</a:t>
            </a:r>
            <a:br>
              <a:rPr lang="ru-RU" sz="1200" dirty="0" smtClean="0"/>
            </a:br>
            <a:r>
              <a:rPr lang="ru-RU" sz="1200" dirty="0" smtClean="0"/>
              <a:t>И пёс от скуки снова заболел,</a:t>
            </a:r>
            <a:br>
              <a:rPr lang="ru-RU" sz="1200" dirty="0" smtClean="0"/>
            </a:br>
            <a:r>
              <a:rPr lang="ru-RU" sz="1200" dirty="0" smtClean="0"/>
              <a:t>С его уходом так и не смирился.</a:t>
            </a:r>
          </a:p>
          <a:p>
            <a:r>
              <a:rPr lang="ru-RU" sz="1200" dirty="0" smtClean="0"/>
              <a:t>Увидев схожий силуэт вдали,</a:t>
            </a:r>
            <a:br>
              <a:rPr lang="ru-RU" sz="1200" dirty="0" smtClean="0"/>
            </a:br>
            <a:r>
              <a:rPr lang="ru-RU" sz="1200" dirty="0" smtClean="0"/>
              <a:t>Хвостом замашет, но опять напрасно.</a:t>
            </a:r>
            <a:br>
              <a:rPr lang="ru-RU" sz="1200" dirty="0" smtClean="0"/>
            </a:br>
            <a:r>
              <a:rPr lang="ru-RU" sz="1200" dirty="0" smtClean="0"/>
              <a:t>А ты ему: «Ну, тише, не скули,</a:t>
            </a:r>
            <a:br>
              <a:rPr lang="ru-RU" sz="1200" dirty="0" smtClean="0"/>
            </a:br>
            <a:r>
              <a:rPr lang="ru-RU" sz="1200" dirty="0" smtClean="0"/>
              <a:t>Вернётся, он вернётся, </a:t>
            </a:r>
            <a:r>
              <a:rPr lang="ru-RU" sz="1200" dirty="0" err="1" smtClean="0"/>
              <a:t>Мухтар</a:t>
            </a:r>
            <a:r>
              <a:rPr lang="ru-RU" sz="1200" dirty="0" smtClean="0"/>
              <a:t>, ясно?»</a:t>
            </a:r>
          </a:p>
          <a:p>
            <a:r>
              <a:rPr lang="ru-RU" sz="1200" dirty="0" smtClean="0"/>
              <a:t>Муж ранен был осколочным в бою,</a:t>
            </a:r>
            <a:br>
              <a:rPr lang="ru-RU" sz="1200" dirty="0" smtClean="0"/>
            </a:br>
            <a:r>
              <a:rPr lang="ru-RU" sz="1200" dirty="0" smtClean="0"/>
              <a:t>Но русский дух сломить никто не в силах.</a:t>
            </a:r>
            <a:br>
              <a:rPr lang="ru-RU" sz="1200" dirty="0" smtClean="0"/>
            </a:br>
            <a:r>
              <a:rPr lang="ru-RU" sz="1200" dirty="0" smtClean="0"/>
              <a:t>И в сомкнутом плечом к плечу строю</a:t>
            </a:r>
            <a:br>
              <a:rPr lang="ru-RU" sz="1200" dirty="0" smtClean="0"/>
            </a:br>
            <a:r>
              <a:rPr lang="ru-RU" sz="1200" dirty="0" smtClean="0"/>
              <a:t>Он в доблестных сражается порывах.</a:t>
            </a:r>
          </a:p>
          <a:p>
            <a:r>
              <a:rPr lang="ru-RU" sz="1200" dirty="0" smtClean="0"/>
              <a:t>Наступит день, закончится война,</a:t>
            </a:r>
            <a:br>
              <a:rPr lang="ru-RU" sz="1200" dirty="0" smtClean="0"/>
            </a:br>
            <a:r>
              <a:rPr lang="ru-RU" sz="1200" dirty="0" smtClean="0"/>
              <a:t>И враг поверженным навеки канет.</a:t>
            </a:r>
            <a:br>
              <a:rPr lang="ru-RU" sz="1200" dirty="0" smtClean="0"/>
            </a:br>
            <a:r>
              <a:rPr lang="ru-RU" sz="1200" dirty="0" smtClean="0"/>
              <a:t>Героя встретит верная жена</a:t>
            </a:r>
            <a:br>
              <a:rPr lang="ru-RU" sz="1200" dirty="0" smtClean="0"/>
            </a:br>
            <a:r>
              <a:rPr lang="ru-RU" sz="1200" dirty="0" smtClean="0"/>
              <a:t>И с нежностью в глаза родные глянет.</a:t>
            </a:r>
          </a:p>
          <a:p>
            <a:endParaRPr lang="ru-RU" sz="1200" dirty="0" smtClean="0"/>
          </a:p>
          <a:p>
            <a:r>
              <a:rPr lang="ru-RU" sz="1200" dirty="0" smtClean="0"/>
              <a:t>                                    Ольга Муратова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857760"/>
            <a:ext cx="2928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Жена Олеся и мы, близкие родственники Андрея, надеемся, что с Божьей помощью наш Герой вернётся живым и здоровым из зоны СВО.</a:t>
            </a:r>
            <a:endParaRPr lang="ru-RU" dirty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0112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Олеся – жена, волонтёр по сбору гуманитарной помощи в зону СВО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Admin\Рабочий стол\20-04-2024_18-11-33\21-04-2024_17-04-52\1713708279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500174"/>
            <a:ext cx="3394472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1500174"/>
            <a:ext cx="3929090" cy="557214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Волонтёры СВО</a:t>
            </a:r>
          </a:p>
          <a:p>
            <a:pPr>
              <a:buNone/>
            </a:pPr>
            <a:r>
              <a:rPr lang="ru-RU" dirty="0" smtClean="0"/>
              <a:t>            Волонтёры, волонтёры СВО</a:t>
            </a:r>
            <a:r>
              <a:rPr lang="en-US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Вам судьба страны не безразлична, </a:t>
            </a:r>
            <a:br>
              <a:rPr lang="ru-RU" dirty="0" smtClean="0"/>
            </a:br>
            <a:r>
              <a:rPr lang="ru-RU" dirty="0" smtClean="0"/>
              <a:t>И в Победы предстоящей торжество</a:t>
            </a:r>
            <a:br>
              <a:rPr lang="ru-RU" dirty="0" smtClean="0"/>
            </a:br>
            <a:r>
              <a:rPr lang="ru-RU" dirty="0" smtClean="0"/>
              <a:t>Вносите вы вклад свой личный.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по нраву вам сидеть в сторонке, </a:t>
            </a:r>
            <a:br>
              <a:rPr lang="ru-RU" dirty="0" smtClean="0"/>
            </a:br>
            <a:r>
              <a:rPr lang="ru-RU" dirty="0" smtClean="0"/>
              <a:t>Обсуждая новости с экрана. </a:t>
            </a:r>
            <a:br>
              <a:rPr lang="ru-RU" dirty="0" smtClean="0"/>
            </a:br>
            <a:r>
              <a:rPr lang="ru-RU" dirty="0" smtClean="0"/>
              <a:t>И за славой не нужна вам гонка, </a:t>
            </a:r>
            <a:br>
              <a:rPr lang="ru-RU" dirty="0" smtClean="0"/>
            </a:br>
            <a:r>
              <a:rPr lang="ru-RU" dirty="0" smtClean="0"/>
              <a:t>Если в сердце кровоточит рана,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 за земляков своих на фронте, </a:t>
            </a:r>
            <a:br>
              <a:rPr lang="ru-RU" dirty="0" smtClean="0"/>
            </a:br>
            <a:r>
              <a:rPr lang="ru-RU" dirty="0" smtClean="0"/>
              <a:t>Тех, кто защищать пошёл Отчизну,</a:t>
            </a:r>
            <a:br>
              <a:rPr lang="ru-RU" dirty="0" smtClean="0"/>
            </a:br>
            <a:r>
              <a:rPr lang="ru-RU" dirty="0" smtClean="0"/>
              <a:t>Все они - в окопах и во флоте, </a:t>
            </a:r>
            <a:br>
              <a:rPr lang="ru-RU" dirty="0" smtClean="0"/>
            </a:br>
            <a:r>
              <a:rPr lang="ru-RU" dirty="0" smtClean="0"/>
              <a:t>Каждый день в бою рискуют жизнью,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  нужна поддержка и забота, </a:t>
            </a:r>
            <a:br>
              <a:rPr lang="ru-RU" dirty="0" smtClean="0"/>
            </a:br>
            <a:r>
              <a:rPr lang="ru-RU" dirty="0" smtClean="0"/>
              <a:t>Вера в то, что ждут и сострадают, </a:t>
            </a:r>
            <a:br>
              <a:rPr lang="ru-RU" dirty="0" smtClean="0"/>
            </a:br>
            <a:r>
              <a:rPr lang="ru-RU" dirty="0" smtClean="0"/>
              <a:t>Если и случится с ними что-то, </a:t>
            </a:r>
            <a:br>
              <a:rPr lang="ru-RU" dirty="0" smtClean="0"/>
            </a:br>
            <a:r>
              <a:rPr lang="ru-RU" dirty="0" smtClean="0"/>
              <a:t>То своих уж точно не бросают!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Волонтёров золотые руки</a:t>
            </a:r>
            <a:br>
              <a:rPr lang="ru-RU" dirty="0" smtClean="0"/>
            </a:br>
            <a:r>
              <a:rPr lang="ru-RU" dirty="0" smtClean="0"/>
              <a:t>Каждый день без выходных в трудах, </a:t>
            </a:r>
            <a:br>
              <a:rPr lang="ru-RU" dirty="0" smtClean="0"/>
            </a:br>
            <a:r>
              <a:rPr lang="ru-RU" dirty="0" smtClean="0"/>
              <a:t>Не бывает отдыха и скуки, </a:t>
            </a:r>
            <a:br>
              <a:rPr lang="ru-RU" dirty="0" smtClean="0"/>
            </a:br>
            <a:r>
              <a:rPr lang="ru-RU" dirty="0" smtClean="0"/>
              <a:t>В сёлах и Российских городах.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Волонтёры, волонтёры СВО, </a:t>
            </a:r>
            <a:br>
              <a:rPr lang="ru-RU" dirty="0" smtClean="0"/>
            </a:br>
            <a:r>
              <a:rPr lang="ru-RU" dirty="0" smtClean="0"/>
              <a:t>Вашу помощь ценят на передовой, </a:t>
            </a:r>
            <a:br>
              <a:rPr lang="ru-RU" dirty="0" smtClean="0"/>
            </a:br>
            <a:r>
              <a:rPr lang="ru-RU" dirty="0" smtClean="0"/>
              <a:t>И бойцу она нужна для одного, </a:t>
            </a:r>
            <a:br>
              <a:rPr lang="ru-RU" dirty="0" smtClean="0"/>
            </a:br>
            <a:r>
              <a:rPr lang="ru-RU" dirty="0" smtClean="0"/>
              <a:t>Чтоб живым вернулся он домой.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Волонтёры, волонтёры СВО, </a:t>
            </a:r>
            <a:br>
              <a:rPr lang="ru-RU" dirty="0" smtClean="0"/>
            </a:br>
            <a:r>
              <a:rPr lang="ru-RU" dirty="0" smtClean="0"/>
              <a:t>Выша роль почетна и важна. </a:t>
            </a:r>
            <a:br>
              <a:rPr lang="ru-RU" dirty="0" smtClean="0"/>
            </a:br>
            <a:r>
              <a:rPr lang="ru-RU" dirty="0" smtClean="0"/>
              <a:t>И работаете все вы для того, </a:t>
            </a:r>
            <a:br>
              <a:rPr lang="ru-RU" dirty="0" smtClean="0"/>
            </a:br>
            <a:r>
              <a:rPr lang="ru-RU" dirty="0" smtClean="0"/>
              <a:t>Чтоб скорей закончилась война.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Волонтёры, волонтёры СВО! </a:t>
            </a:r>
            <a:br>
              <a:rPr lang="ru-RU" dirty="0" smtClean="0"/>
            </a:br>
            <a:r>
              <a:rPr lang="ru-RU" dirty="0" smtClean="0"/>
              <a:t>Спасибо вам!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Галинка</a:t>
            </a:r>
            <a:r>
              <a:rPr lang="ru-RU" dirty="0" smtClean="0"/>
              <a:t> Калашникова</a:t>
            </a:r>
          </a:p>
          <a:p>
            <a:pPr algn="ctr" fontAlgn="base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Admin\Мои документы\Downloads\PHOTO-2024-04-21-18-05-51.jpg"/>
          <p:cNvPicPr>
            <a:picLocks noChangeAspect="1" noChangeArrowheads="1"/>
          </p:cNvPicPr>
          <p:nvPr/>
        </p:nvPicPr>
        <p:blipFill>
          <a:blip r:embed="rId3"/>
          <a:srcRect t="4780" b="27534"/>
          <a:stretch>
            <a:fillRect/>
          </a:stretch>
        </p:blipFill>
        <p:spPr bwMode="auto">
          <a:xfrm>
            <a:off x="6500826" y="2500306"/>
            <a:ext cx="2442839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980a1f151e40a42bc02a71c17712b89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00990" cy="642941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Источники: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115328" cy="285752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https://top68.ru/news/culture/2023-12-22/zhitelnitsa-pervomayskogo-okruga-napisala-stihotvorenie-ob-ozhidanii-rodnyh-s-peredovoy-svo-215878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https://stihi.ru/2023/12/21/3518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https://ru.pinterest.com/pin/21392166972667707/</a:t>
            </a:r>
            <a:endParaRPr lang="ru-RU" sz="1800" dirty="0" smtClean="0"/>
          </a:p>
          <a:p>
            <a:r>
              <a:rPr lang="ru-RU" sz="1800" dirty="0" smtClean="0"/>
              <a:t>Стихи к слайдам  № 3-4 Смирновой Марины Юрьевны </a:t>
            </a:r>
            <a:r>
              <a:rPr lang="ru-RU" sz="2400" dirty="0" smtClean="0"/>
              <a:t>(</a:t>
            </a:r>
            <a:r>
              <a:rPr lang="ru-RU" sz="1800" dirty="0" smtClean="0"/>
              <a:t>учитель русского языка и литературы МОУ «Дороховская СОШ»,   классный руководитель           8 класса</a:t>
            </a:r>
            <a:r>
              <a:rPr lang="ru-RU" sz="2400" dirty="0" smtClean="0"/>
              <a:t>)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Фото из личного архива семьи </a:t>
            </a:r>
            <a:r>
              <a:rPr lang="ru-RU" sz="1800" dirty="0" err="1" smtClean="0"/>
              <a:t>Мадаговой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Камилы</a:t>
            </a:r>
            <a:endParaRPr lang="en-US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</p:spTree>
  </p:cSld>
  <p:clrMapOvr>
    <a:masterClrMapping/>
  </p:clrMapOvr>
  <p:transition spd="med" advClick="0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296</TotalTime>
  <Words>369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Техническая</vt:lpstr>
      <vt:lpstr>Документ</vt:lpstr>
      <vt:lpstr>Герой  нашего  времени</vt:lpstr>
      <vt:lpstr>Неразрывная связь поколений</vt:lpstr>
      <vt:lpstr>Бурцев Андрей Владимирович –  доброволец                    специальной военной операции </vt:lpstr>
      <vt:lpstr>В зоне СВО доброволец с позывным «Малой» выполняет боевые задачи в качестве штурмовика.</vt:lpstr>
      <vt:lpstr>Встреча с Героем нашего времени</vt:lpstr>
      <vt:lpstr>Счастливые и молодые</vt:lpstr>
      <vt:lpstr>Олеся – жена, волонтёр по сбору гуманитарной помощи в зону СВО</vt:lpstr>
      <vt:lpstr>Слайд 8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dc:subject>Конкурс презентаций</dc:subject>
  <dc:creator>Мадагова Камилла 7 кл МОУ "Дороховская СОШ" г.Бежецк-5 Тверская область</dc:creator>
  <cp:lastModifiedBy>Admin</cp:lastModifiedBy>
  <cp:revision>42</cp:revision>
  <dcterms:created xsi:type="dcterms:W3CDTF">2024-04-20T15:19:18Z</dcterms:created>
  <dcterms:modified xsi:type="dcterms:W3CDTF">2024-09-21T14:24:48Z</dcterms:modified>
</cp:coreProperties>
</file>